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0386b4e2b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0386b4e2b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0386b4e2b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0386b4e2b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0386b4e2b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0386b4e2b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386b4e2b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0386b4e2b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386b4e2b_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0386b4e2b_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386b4e2b_8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0386b4e2b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37b5594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37b5594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7b5594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7b5594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37b5594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37b5594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37b55943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37b5594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37b5594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37b5594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37b55943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37b55943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386b4e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0386b4e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370b247b8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370b247b8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370b247b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370b247b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370b247b8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370b247b8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370b247b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370b247b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370b247b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370b247b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386b4e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386b4e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381708f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381708f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381708f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381708f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37b5594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37b5594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37b5594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37b5594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37b55943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37b55943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37b5594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37b5594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0386b4e2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0386b4e2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386b4e2b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0386b4e2b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381708f3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381708f3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386b4e2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386b4e2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37b5594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37b5594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37b5594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37b5594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386b4e2b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386b4e2b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386b4e2b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386b4e2b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0386b4e2b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0386b4e2b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0386b4e2b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0386b4e2b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311708" y="10931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Smart Door</a:t>
            </a:r>
            <a:endParaRPr/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375400" y="3295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" y="0"/>
            <a:ext cx="85725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Simulações exploratórias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63" y="896925"/>
            <a:ext cx="6109475" cy="414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737" y="94000"/>
            <a:ext cx="3784525" cy="47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3" y="453162"/>
            <a:ext cx="8997775" cy="42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5" y="456312"/>
            <a:ext cx="8984349" cy="42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9811"/>
            <a:ext cx="9143999" cy="388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9811"/>
            <a:ext cx="9143999" cy="388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Concepção do modelo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Figura com componentes e legenda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Falar análise teórica (teorias utilizadas, matemática abordada?, criterio de falha)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Explicar simulações (resultados esperados e o que foi obtido)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Chassi (foi feito só 1 modelo? Precisou de algum ajuste para reforçar a estrutura? Se sim, mostrar o primeiro e dizer o que mudou para o segundo) e disponibilidade dos componentes dentro da estrutura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(Se possível, colocar um ‘’esboço’’ da disponibilidade das antenas nos gabinetes, dizendo que foi um avanço desde a entrega do relatório até o dia da apresentação - integração)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Eletrônica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786400" y="1499250"/>
            <a:ext cx="816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Avanços em relação ao ponto de controle 1: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Dimensionamento do RFID                                                              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(Integração com Estrutura)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Divisão das funções da Raspberry PI com um CLP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Início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do processo de identificação e reconhecimento facial     (Integração com Software)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25" y="72100"/>
            <a:ext cx="4620576" cy="4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Melhorias em relação ao </a:t>
            </a:r>
            <a:r>
              <a:rPr lang="pt-BR"/>
              <a:t>primeiro</a:t>
            </a:r>
            <a:r>
              <a:rPr lang="pt-BR"/>
              <a:t> ponto de controle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954100"/>
            <a:ext cx="798214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Estamos na fase 3: Projeto de subsistemas da solução proposta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CLP e Inversor de Frequência (CFW100 G2)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25" y="1070025"/>
            <a:ext cx="2879300" cy="30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275" y="1333838"/>
            <a:ext cx="4322300" cy="24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125" y="890400"/>
            <a:ext cx="4579751" cy="35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RFID Solução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50" y="899500"/>
            <a:ext cx="7401749" cy="3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Simulação do modelo Ideal 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" y="1154275"/>
            <a:ext cx="7083250" cy="37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Simulação do modelo real não </a:t>
            </a:r>
            <a:r>
              <a:rPr lang="pt-BR"/>
              <a:t>otimizado</a:t>
            </a:r>
            <a:r>
              <a:rPr lang="pt-BR"/>
              <a:t> 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8177057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Layout do Wilkinson no ADS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50" y="1260400"/>
            <a:ext cx="4846876" cy="3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Termografia </a:t>
            </a:r>
            <a:r>
              <a:rPr lang="pt-BR"/>
              <a:t>(FLIR Lepton 2.5</a:t>
            </a:r>
            <a:r>
              <a:rPr lang="pt-BR"/>
              <a:t>)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5" y="1260375"/>
            <a:ext cx="4355275" cy="3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661975" y="4270050"/>
            <a:ext cx="4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(LxCxA = 11,8 x 12,7 x 7,2mm)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938" y="1260375"/>
            <a:ext cx="2961262" cy="300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4814225" y="4270050"/>
            <a:ext cx="4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https://www.youtube.com/watch?v=Goe_yOoODAY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Sensor de Presença PIR - (HC-SR501) - Piroelétrico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25" y="1260700"/>
            <a:ext cx="3910076" cy="2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45" y="3737575"/>
            <a:ext cx="3943350" cy="10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71" y="1260696"/>
            <a:ext cx="3836425" cy="18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Reconhecimento Facial</a:t>
            </a:r>
            <a:endParaRPr/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311700" y="122987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           Rasp Cam v2 8 MP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7150"/>
            <a:ext cx="4399389" cy="49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50" y="971524"/>
            <a:ext cx="3551076" cy="32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r>
              <a:rPr lang="pt-BR"/>
              <a:t>ela de 10 polegadas LCD Raspberry Pi 4 modelo B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754" y="1229875"/>
            <a:ext cx="4939922" cy="35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Avanços desde o PC1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Estrutura: Geometria utilizada, materiais empregados nos componentes, simulações do sistema, alocação dos componentes.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Eletrônica: Dimensionamento do RFID, d</a:t>
            </a:r>
            <a:r>
              <a:rPr lang="pt-BR"/>
              <a:t>efinição do sistema embarcado e bloco de controle, início do processo de reconhecimento facial.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Software: Modelagem dos requisitos, definição da arquitetura, modelagem dos dados, início do desenvolvimento.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Energia: Devido as adversidades que aconteceram, a energia será tratada como uma “caixa preta”.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Avanços em relação ao PC1: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Modelagem dos requisitos de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da arquitetura de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Modelagem de dados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Integração com Eletrônica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Início</a:t>
            </a:r>
            <a:r>
              <a:rPr lang="pt-BR"/>
              <a:t> do desenvolvimento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Software</a:t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50" y="1187700"/>
            <a:ext cx="5936236" cy="32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Requisitos Funcionais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534" y="1017802"/>
            <a:ext cx="3404927" cy="38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111" y="1475100"/>
            <a:ext cx="2564740" cy="256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Requisitos Funcionais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50"/>
              <a:t>UC02 - Consultar Pessoas</a:t>
            </a:r>
            <a:endParaRPr b="1"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Descrição: </a:t>
            </a:r>
            <a:r>
              <a:rPr lang="pt-BR"/>
              <a:t>Permitir a visualização das informações de cadastro do usuário.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Atores: </a:t>
            </a:r>
            <a:r>
              <a:rPr lang="pt-BR"/>
              <a:t>Administrador.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Pré-condições: </a:t>
            </a:r>
            <a:r>
              <a:rPr lang="pt-BR"/>
              <a:t>Estar logado no sistema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Fluxo principal: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</a:t>
            </a:r>
            <a:r>
              <a:rPr lang="pt-BR"/>
              <a:t>dministrador acessa aba de usuário;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Administrador clica em um usuário.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Fluxo Alternativo: </a:t>
            </a:r>
            <a:r>
              <a:rPr lang="pt-BR"/>
              <a:t>Não se aplica.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Fluxo de Exceção: </a:t>
            </a:r>
            <a:r>
              <a:rPr lang="pt-BR"/>
              <a:t>Se a aplicação não conseguir recuperar os dados do usuário: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Retorna um erro de conexão com o servidor.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Requisitos não Funcionais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2050"/>
              <a:t>Segurança;</a:t>
            </a:r>
            <a:endParaRPr b="1"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b="1" lang="pt-BR" sz="2050"/>
              <a:t>Segurança dos Dados;</a:t>
            </a:r>
            <a:endParaRPr b="1"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b="1" lang="pt-BR" sz="2050"/>
              <a:t>Disponibilidade;</a:t>
            </a:r>
            <a:endParaRPr b="1"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b="1" lang="pt-BR" sz="2050"/>
              <a:t>Usabilidade;</a:t>
            </a:r>
            <a:endParaRPr b="1" sz="20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Dados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564963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Modelagem de Dados</a:t>
            </a:r>
            <a:endParaRPr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800"/>
            <a:ext cx="48884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Pontos de integração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75" y="1260975"/>
            <a:ext cx="3397075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Avanços em relação ao PC1: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Definição da geometria a ser utilizada;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Definição dos materiais a serem empregados nos componentes estruturais;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Desenvolvimento do chassi do gabinete;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Definição de posicionamento dos componentes internos;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Integração com a eletrônica;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Simulações realizadas no chassi do gabinete e moldura.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Geometria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524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Placas da porta;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Moldura;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Gabinete.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075" y="935462"/>
            <a:ext cx="3536962" cy="39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dos materiais 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Placas da porta: Vidro Laminado;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Moldura: Perfil tubular em aço galvanizado;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Gabinete: Chapas de Aço Inox 304.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Chassi do Gabinete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458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Largura: 246mm;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Comprimento: 702mm;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Altura: 1005mm.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800" y="493325"/>
            <a:ext cx="2926875" cy="4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internos no Gabinete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Nobreak;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2. Inversor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3. Motor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4. Raspberry 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5. Ventoinhas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75" y="886350"/>
            <a:ext cx="2691025" cy="39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